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27" d="100"/>
          <a:sy n="127" d="100"/>
        </p:scale>
        <p:origin x="639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2025-05-07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2025-05-07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>
            <a:lvl1pPr marL="457200" indent="-457200">
              <a:buFont typeface="+mj-lt"/>
              <a:buAutoNum type="arabicPeriod"/>
              <a:tabLst>
                <a:tab pos="5760000" algn="r"/>
              </a:tabLst>
              <a:defRPr/>
            </a:lvl1pPr>
            <a:lvl2pPr marL="684900" indent="-342900">
              <a:buFont typeface="+mj-lt"/>
              <a:buAutoNum type="arabicParenR"/>
              <a:tabLst>
                <a:tab pos="5760000" algn="r"/>
              </a:tabLst>
              <a:defRPr/>
            </a:lvl2pPr>
            <a:lvl3pPr marL="936900" indent="-342900">
              <a:buFont typeface="+mj-lt"/>
              <a:buAutoNum type="arabicParenR"/>
              <a:tabLst>
                <a:tab pos="5760000" algn="r"/>
              </a:tabLst>
              <a:defRPr/>
            </a:lvl3pPr>
            <a:lvl4pPr marL="1224900" indent="-342900">
              <a:buFont typeface="+mj-lt"/>
              <a:buAutoNum type="arabicParenR"/>
              <a:tabLst>
                <a:tab pos="5760000" algn="r"/>
              </a:tabLst>
              <a:defRPr/>
            </a:lvl4pPr>
            <a:lvl5pPr marL="1476900" indent="-342900">
              <a:buFont typeface="+mj-lt"/>
              <a:buAutoNum type="arabicParenR"/>
              <a:tabLst>
                <a:tab pos="5760000" algn="r"/>
              </a:tabLst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>
            <a:lvl1pPr marL="457200" indent="-457200">
              <a:buFont typeface="+mj-lt"/>
              <a:buAutoNum type="arabicPeriod"/>
              <a:tabLst>
                <a:tab pos="5760000" algn="r"/>
              </a:tabLst>
              <a:defRPr/>
            </a:lvl1pPr>
            <a:lvl2pPr marL="684900" indent="-342900">
              <a:buFont typeface="+mj-lt"/>
              <a:buAutoNum type="arabicParenR"/>
              <a:tabLst>
                <a:tab pos="5760000" algn="r"/>
              </a:tabLst>
              <a:defRPr/>
            </a:lvl2pPr>
            <a:lvl3pPr marL="936900" indent="-342900">
              <a:buFont typeface="+mj-lt"/>
              <a:buAutoNum type="arabicParenR"/>
              <a:tabLst>
                <a:tab pos="5760000" algn="r"/>
              </a:tabLst>
              <a:defRPr/>
            </a:lvl3pPr>
            <a:lvl4pPr marL="1224900" indent="-342900">
              <a:buFont typeface="+mj-lt"/>
              <a:buAutoNum type="arabicParenR"/>
              <a:tabLst>
                <a:tab pos="5760000" algn="r"/>
              </a:tabLst>
              <a:defRPr/>
            </a:lvl4pPr>
            <a:lvl5pPr marL="1476900" indent="-342900">
              <a:buFont typeface="+mj-lt"/>
              <a:buAutoNum type="arabicParenR"/>
              <a:tabLst>
                <a:tab pos="5760000" algn="r"/>
              </a:tabLst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90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07832"/>
            <a:ext cx="11352528" cy="4131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2" y="990417"/>
            <a:ext cx="11482875" cy="4126705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5284176"/>
            <a:ext cx="11482875" cy="99049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45719" cy="2439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89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 defTabSz="432000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60" r:id="rId6"/>
    <p:sldLayoutId id="2147483659" r:id="rId7"/>
    <p:sldLayoutId id="2147483655" r:id="rId8"/>
    <p:sldLayoutId id="2147483656" r:id="rId9"/>
    <p:sldLayoutId id="2147483661" r:id="rId10"/>
    <p:sldLayoutId id="214748365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4320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06000" indent="-306000" algn="l" defTabSz="4320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4320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4320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432000" rtl="0" eaLnBrk="1" latinLnBrk="1" hangingPunct="1">
        <a:lnSpc>
          <a:spcPct val="85000"/>
        </a:lnSpc>
        <a:spcBef>
          <a:spcPts val="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+mj-lt"/>
        <a:buAutoNum type="arabicPlain"/>
        <a:defRPr sz="16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4320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4320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4320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122</cp:revision>
  <dcterms:created xsi:type="dcterms:W3CDTF">2024-02-09T18:46:30Z</dcterms:created>
  <dcterms:modified xsi:type="dcterms:W3CDTF">2025-05-07T09:03:17Z</dcterms:modified>
</cp:coreProperties>
</file>

<file path=docProps/thumbnail.jpeg>
</file>